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98a69c9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98a69c9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98a69c9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98a69c9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98a69c9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98a69c9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98a69c9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98a69c9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Montserrat Medium"/>
                <a:ea typeface="Montserrat Medium"/>
                <a:cs typeface="Montserrat Medium"/>
                <a:sym typeface="Montserrat Medium"/>
              </a:rPr>
              <a:t>getElementsBytagName() method</a:t>
            </a:r>
            <a:endParaRPr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25700"/>
            <a:ext cx="52398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Meaning of getElementsbytagName()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with detailed explanation.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0550" y="4550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18400" y="13981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Returns a collection of all elements.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With the specified tag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HTMLCollection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Can be accessed by index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7425" y="48522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getElementsByTagName()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386425"/>
            <a:ext cx="4946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document.getElementsByTagName(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tagname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tagName is the name of the tag in the DOM.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47625" y="48520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Take the &lt;p&gt; tag from the DOM and change it to another text using a button.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